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2"/>
  </p:notesMasterIdLst>
  <p:handoutMasterIdLst>
    <p:handoutMasterId r:id="rId23"/>
  </p:handoutMasterIdLst>
  <p:sldIdLst>
    <p:sldId id="355" r:id="rId7"/>
    <p:sldId id="369" r:id="rId8"/>
    <p:sldId id="421" r:id="rId9"/>
    <p:sldId id="422" r:id="rId10"/>
    <p:sldId id="431" r:id="rId11"/>
    <p:sldId id="428" r:id="rId12"/>
    <p:sldId id="429" r:id="rId13"/>
    <p:sldId id="423" r:id="rId14"/>
    <p:sldId id="432" r:id="rId15"/>
    <p:sldId id="424" r:id="rId16"/>
    <p:sldId id="435" r:id="rId17"/>
    <p:sldId id="433" r:id="rId18"/>
    <p:sldId id="427" r:id="rId19"/>
    <p:sldId id="430" r:id="rId20"/>
    <p:sldId id="409" r:id="rId21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7917" autoAdjust="0"/>
  </p:normalViewPr>
  <p:slideViewPr>
    <p:cSldViewPr snapToGrid="0">
      <p:cViewPr varScale="1">
        <p:scale>
          <a:sx n="96" d="100"/>
          <a:sy n="96" d="100"/>
        </p:scale>
        <p:origin x="216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15/11/2017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15/11/2017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29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48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/>
              <a:t>Paper Prototype: </a:t>
            </a:r>
            <a:r>
              <a:rPr lang="en-US" b="1" dirty="0" err="1"/>
              <a:t>Hikari</a:t>
            </a:r>
            <a:r>
              <a:rPr lang="en-US" b="1" dirty="0"/>
              <a:t> no To</a:t>
            </a:r>
            <a:endParaRPr lang="de-DE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/>
              <a:t>Computer Games Laboratory 2017/2018</a:t>
            </a:r>
          </a:p>
          <a:p>
            <a:endParaRPr lang="en-US" sz="1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15.11.2017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079290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Only current module is flipped up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All others flipper over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Moving to edge of a module reveals next module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Two actions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Move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Objectives Revisited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Explore map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Avoid 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Defeat boss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Crawlers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59" y="1762188"/>
            <a:ext cx="2904801" cy="41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2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C67DA42-6955-48B2-A046-206CD890288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endParaRPr lang="de-DE" sz="4800" b="1" dirty="0">
              <a:solidFill>
                <a:srgbClr val="00B050"/>
              </a:solidFill>
            </a:endParaRPr>
          </a:p>
          <a:p>
            <a:pPr algn="ctr"/>
            <a:r>
              <a:rPr lang="de-DE" sz="4800" b="1" dirty="0">
                <a:solidFill>
                  <a:srgbClr val="00B050"/>
                </a:solidFill>
              </a:rPr>
              <a:t>WIN</a:t>
            </a:r>
          </a:p>
          <a:p>
            <a:pPr algn="ctr"/>
            <a:endParaRPr lang="de-DE" sz="3200" dirty="0"/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de-DE" sz="3200" dirty="0"/>
              <a:t>Boss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killed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16520-5C03-4EA8-AA69-15C38B599EB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endParaRPr lang="de-DE" sz="4800" b="1" dirty="0">
              <a:solidFill>
                <a:srgbClr val="FF0000"/>
              </a:solidFill>
            </a:endParaRPr>
          </a:p>
          <a:p>
            <a:pPr algn="ctr"/>
            <a:r>
              <a:rPr lang="de-DE" sz="4800" b="1" dirty="0">
                <a:solidFill>
                  <a:srgbClr val="FF0000"/>
                </a:solidFill>
              </a:rPr>
              <a:t>LOSE</a:t>
            </a:r>
          </a:p>
          <a:p>
            <a:pPr algn="ctr"/>
            <a:endParaRPr lang="de-DE" sz="3200" dirty="0"/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de-DE" sz="3200" dirty="0"/>
              <a:t>Both Crawlers die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4762AA-25F0-473B-BCED-91DEC57CB9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7D531-2982-42FE-BCA5-5A1C55D0A8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DE6F310-8306-4CC0-91EB-7B30115B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r>
              <a:rPr lang="de-DE" dirty="0"/>
              <a:t> – End </a:t>
            </a:r>
            <a:r>
              <a:rPr lang="de-DE" dirty="0" err="1"/>
              <a:t>Conditions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18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940" y="3089352"/>
            <a:ext cx="8508999" cy="436210"/>
          </a:xfrm>
        </p:spPr>
        <p:txBody>
          <a:bodyPr/>
          <a:lstStyle/>
          <a:p>
            <a:pPr algn="ctr"/>
            <a:r>
              <a:rPr lang="de-DE" sz="4400" dirty="0"/>
              <a:t>To the Prototype!</a:t>
            </a:r>
            <a:endParaRPr lang="en-GB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92950" y="6473825"/>
            <a:ext cx="205105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95940" y="6473824"/>
            <a:ext cx="646430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 Happenings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helped crawlers avoid 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listened for the most part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Enemy positions were reported to master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were brought together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Boss defeated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Results I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29" y="1969509"/>
            <a:ext cx="3335552" cy="187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29" y="4053078"/>
            <a:ext cx="3335552" cy="18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8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 Fun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Surprises around corners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Teamwork leading to victory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acting out of line occassionally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The Boredom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skipping turns (Turn-based pace too slow)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Combat too easy (Balancing in later stages)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Results 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95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506093" y="3223816"/>
            <a:ext cx="6131814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Q&amp;A</a:t>
            </a:r>
            <a:endParaRPr lang="de-DE" sz="3000" dirty="0"/>
          </a:p>
        </p:txBody>
      </p:sp>
      <p:sp>
        <p:nvSpPr>
          <p:cNvPr id="102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4978E-BA84-421B-8188-DBA68E261C41}"/>
              </a:ext>
            </a:extLst>
          </p:cNvPr>
          <p:cNvSpPr/>
          <p:nvPr/>
        </p:nvSpPr>
        <p:spPr>
          <a:xfrm>
            <a:off x="0" y="539496"/>
            <a:ext cx="9144000" cy="5779008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0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19091" y="1971675"/>
            <a:ext cx="4243384" cy="4292154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Crawlers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Explore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Plunder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Fight</a:t>
            </a:r>
          </a:p>
          <a:p>
            <a:pPr algn="just"/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Dungeon Master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VR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Guide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Support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Mechanics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Find each other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Work together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Reach end-goal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689534"/>
            <a:ext cx="8508999" cy="78816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/>
              <a:t>A Brief </a:t>
            </a:r>
            <a:r>
              <a:rPr lang="en-US" sz="2400" dirty="0"/>
              <a:t>Review</a:t>
            </a:r>
            <a:br>
              <a:rPr lang="en-US" sz="2400" dirty="0"/>
            </a:br>
            <a:r>
              <a:rPr lang="en-US" sz="2400" b="1" dirty="0"/>
              <a:t>Co-Op Dungeon Crawler with a Dungeon Master</a:t>
            </a:r>
            <a:endParaRPr lang="de-DE" sz="2400" b="1" dirty="0"/>
          </a:p>
        </p:txBody>
      </p:sp>
      <p:pic>
        <p:nvPicPr>
          <p:cNvPr id="12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0" y="1971674"/>
            <a:ext cx="3586780" cy="201756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3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0" y="4246263"/>
            <a:ext cx="3586780" cy="201756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940" y="3089352"/>
            <a:ext cx="8508999" cy="436210"/>
          </a:xfrm>
        </p:spPr>
        <p:txBody>
          <a:bodyPr/>
          <a:lstStyle/>
          <a:p>
            <a:pPr algn="ctr"/>
            <a:r>
              <a:rPr lang="de-DE" sz="4400" dirty="0"/>
              <a:t>Paper Prototype</a:t>
            </a:r>
            <a:endParaRPr lang="en-GB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92950" y="6473825"/>
            <a:ext cx="205105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73825"/>
            <a:ext cx="646430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5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58857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Map divided into a grid of </a:t>
            </a:r>
            <a:r>
              <a:rPr lang="de-DE" b="1" dirty="0"/>
              <a:t>4x4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Each module is subdivided by a </a:t>
            </a:r>
            <a:r>
              <a:rPr lang="de-DE" b="1" dirty="0"/>
              <a:t>5x5 tile-grid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Players have their </a:t>
            </a:r>
            <a:r>
              <a:rPr lang="de-DE" b="1" dirty="0"/>
              <a:t>own copy</a:t>
            </a:r>
            <a:r>
              <a:rPr lang="de-DE" dirty="0"/>
              <a:t> of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maps are in the </a:t>
            </a:r>
            <a:r>
              <a:rPr lang="de-DE" b="1" dirty="0"/>
              <a:t>same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T-Shaped divider </a:t>
            </a:r>
            <a:r>
              <a:rPr lang="de-DE" dirty="0"/>
              <a:t>separates players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Basic Setup</a:t>
            </a:r>
            <a:endParaRPr lang="en-GB" dirty="0"/>
          </a:p>
        </p:txBody>
      </p:sp>
      <p:pic>
        <p:nvPicPr>
          <p:cNvPr id="1026" name="Picture 2" descr="IMG_20171113_1302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811" y="2013994"/>
            <a:ext cx="2928246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2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Entities represented by coloured post-its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Loot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B050"/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FF0000"/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C000"/>
                </a:solidFill>
              </a:rPr>
              <a:t>Boss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47" y="2162989"/>
            <a:ext cx="3604943" cy="35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5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1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C000"/>
                </a:solidFill>
              </a:rPr>
              <a:t>Boss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20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3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 damage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73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10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3 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Damage based on D6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Loot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Roll D4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gets corresponding 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III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47" y="2048720"/>
            <a:ext cx="3444091" cy="31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5051563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</a:t>
            </a:r>
            <a:r>
              <a:rPr lang="de-DE" dirty="0"/>
              <a:t> action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Gesture to </a:t>
            </a:r>
            <a:r>
              <a:rPr lang="de-DE" b="1" dirty="0"/>
              <a:t>one</a:t>
            </a:r>
            <a:r>
              <a:rPr lang="de-DE" dirty="0"/>
              <a:t> player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Use an 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Four abilities</a:t>
            </a: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Fireball  </a:t>
            </a:r>
            <a:r>
              <a:rPr lang="en-GB" dirty="0">
                <a:solidFill>
                  <a:srgbClr val="FFC000"/>
                </a:solidFill>
              </a:rPr>
              <a:t>🔥</a:t>
            </a:r>
            <a:endParaRPr lang="de-DE" dirty="0">
              <a:solidFill>
                <a:srgbClr val="FFC000"/>
              </a:solidFill>
            </a:endParaRP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Heal </a:t>
            </a:r>
            <a:r>
              <a:rPr lang="en-GB" dirty="0">
                <a:solidFill>
                  <a:srgbClr val="00B050"/>
                </a:solidFill>
              </a:rPr>
              <a:t>➕</a:t>
            </a:r>
            <a:endParaRPr lang="de-DE" dirty="0">
              <a:solidFill>
                <a:srgbClr val="00B050"/>
              </a:solidFill>
            </a:endParaRP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Buff </a:t>
            </a:r>
            <a:r>
              <a:rPr lang="en-GB" dirty="0"/>
              <a:t>⬆️</a:t>
            </a:r>
            <a:endParaRPr lang="de-DE" dirty="0"/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Debuff ⬇️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Master 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05" y="1887395"/>
            <a:ext cx="2389965" cy="410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0521" y="2815859"/>
            <a:ext cx="3245403" cy="22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1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5051563" cy="46995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Restrictions to represent </a:t>
            </a:r>
            <a:r>
              <a:rPr lang="en-US" b="1" dirty="0"/>
              <a:t>multitasking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see entire map including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  <a:endParaRPr lang="en-US" dirty="0">
              <a:solidFill>
                <a:srgbClr val="FFC000"/>
              </a:solidFill>
            </a:endParaRP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Boss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Loot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Enemies </a:t>
            </a:r>
            <a:r>
              <a:rPr lang="en-US" dirty="0"/>
              <a:t>on player modules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Master II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13" y="2728732"/>
            <a:ext cx="4271057" cy="32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955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542</Words>
  <Application>Microsoft Office PowerPoint</Application>
  <PresentationFormat>Bildschirmpräsentation (4:3)</PresentationFormat>
  <Paragraphs>173</Paragraphs>
  <Slides>15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15</vt:i4>
      </vt:variant>
    </vt:vector>
  </HeadingPairs>
  <TitlesOfParts>
    <vt:vector size="26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Paper Prototype: Hikari no To</vt:lpstr>
      <vt:lpstr>A Brief Review Co-Op Dungeon Crawler with a Dungeon Master</vt:lpstr>
      <vt:lpstr>Paper Prototype</vt:lpstr>
      <vt:lpstr>Prototyping – Basic Setup</vt:lpstr>
      <vt:lpstr>Prototyping – Entities I</vt:lpstr>
      <vt:lpstr>Prototyping – Entities II</vt:lpstr>
      <vt:lpstr>Prototyping – Entities III</vt:lpstr>
      <vt:lpstr>Prototyping – Master I</vt:lpstr>
      <vt:lpstr>Prototyping – Master II</vt:lpstr>
      <vt:lpstr>Prototyping – Crawlers</vt:lpstr>
      <vt:lpstr>Prototyping – End Conditions</vt:lpstr>
      <vt:lpstr>To the Prototype!</vt:lpstr>
      <vt:lpstr>Prototyping – Results I</vt:lpstr>
      <vt:lpstr>Prototyping – Results II</vt:lpstr>
      <vt:lpstr>Q&amp;A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Jonas Mayer</cp:lastModifiedBy>
  <cp:revision>247</cp:revision>
  <cp:lastPrinted>2015-07-30T14:04:45Z</cp:lastPrinted>
  <dcterms:created xsi:type="dcterms:W3CDTF">2017-11-01T18:11:47Z</dcterms:created>
  <dcterms:modified xsi:type="dcterms:W3CDTF">2017-11-15T11:01:25Z</dcterms:modified>
</cp:coreProperties>
</file>